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302" r:id="rId14"/>
    <p:sldId id="265" r:id="rId15"/>
    <p:sldId id="270" r:id="rId16"/>
    <p:sldId id="271" r:id="rId17"/>
    <p:sldId id="277" r:id="rId18"/>
    <p:sldId id="308" r:id="rId19"/>
    <p:sldId id="306" r:id="rId20"/>
    <p:sldId id="307" r:id="rId21"/>
    <p:sldId id="273" r:id="rId22"/>
    <p:sldId id="303" r:id="rId23"/>
    <p:sldId id="304" r:id="rId24"/>
    <p:sldId id="274" r:id="rId25"/>
    <p:sldId id="309" r:id="rId26"/>
    <p:sldId id="275" r:id="rId27"/>
    <p:sldId id="311" r:id="rId28"/>
    <p:sldId id="276" r:id="rId29"/>
    <p:sldId id="278" r:id="rId30"/>
    <p:sldId id="279" r:id="rId31"/>
    <p:sldId id="280" r:id="rId32"/>
    <p:sldId id="283" r:id="rId33"/>
    <p:sldId id="284" r:id="rId34"/>
    <p:sldId id="301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17/06/relationships/model3d" Target="../media/model3d2.glb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3" y="2081578"/>
            <a:ext cx="6740674" cy="382991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1" y="1398853"/>
            <a:ext cx="4703192" cy="50271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Office PowerPoint</Application>
  <PresentationFormat>Breitbild</PresentationFormat>
  <Paragraphs>191</Paragraphs>
  <Slides>34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50</cp:revision>
  <dcterms:created xsi:type="dcterms:W3CDTF">2022-11-24T07:01:19Z</dcterms:created>
  <dcterms:modified xsi:type="dcterms:W3CDTF">2022-12-06T15:15:20Z</dcterms:modified>
</cp:coreProperties>
</file>